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971"/>
    <a:srgbClr val="681A48"/>
    <a:srgbClr val="CE329A"/>
    <a:srgbClr val="A32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74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23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905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767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45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052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9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642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42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64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03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E329A"/>
            </a:gs>
            <a:gs pos="76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52F5C-E5AB-493A-A7D8-7506FE83721D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6CC0-9584-4CC1-9221-7F89EB8DD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316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POSUDICE SKRIVALICE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74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uspostavljanje kontakta očima</a:t>
            </a:r>
          </a:p>
          <a:p>
            <a:r>
              <a:rPr lang="hr-HR" sz="2000" dirty="0"/>
              <a:t>združena pažnja</a:t>
            </a:r>
          </a:p>
          <a:p>
            <a:r>
              <a:rPr lang="hr-HR" sz="2000" dirty="0"/>
              <a:t>komunikacijske razmjene (ja pa ti)</a:t>
            </a:r>
          </a:p>
          <a:p>
            <a:r>
              <a:rPr lang="hr-HR" sz="2000" dirty="0"/>
              <a:t>imitacija</a:t>
            </a:r>
          </a:p>
          <a:p>
            <a:r>
              <a:rPr lang="hr-HR" sz="2000" dirty="0"/>
              <a:t>imenovanje</a:t>
            </a:r>
          </a:p>
          <a:p>
            <a:r>
              <a:rPr lang="hr-HR" sz="2000" dirty="0"/>
              <a:t>slijeđenje uputa</a:t>
            </a:r>
          </a:p>
          <a:p>
            <a:r>
              <a:rPr lang="hr-HR" sz="2000" dirty="0"/>
              <a:t>proširivanje iskaza (dvije-tri riječi)</a:t>
            </a:r>
          </a:p>
          <a:p>
            <a:pPr marL="0" indent="0">
              <a:buNone/>
            </a:pPr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31341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POTREBNO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nekoliko posudica različite boje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r>
              <a:rPr lang="hr-HR" sz="2000" dirty="0"/>
              <a:t>predmeti/igračke koje stanu ispod posudica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027906"/>
            <a:ext cx="3200400" cy="2400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663" y="3633788"/>
            <a:ext cx="33909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2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poslažite posudice i ispod njih stavite različite igračke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pozovite dijete: Vidi što imam! Gle posudice! Idemo vidjeti što se tu skriva!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35081" y="1940469"/>
            <a:ext cx="2075810" cy="272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6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IGRA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pitajte dijete tko će prvi pogledati što se skriva ispod posudica</a:t>
            </a:r>
          </a:p>
          <a:p>
            <a:r>
              <a:rPr lang="hr-HR" sz="2000" dirty="0"/>
              <a:t>ako dijete ne razumije, budite prvi kako biste </a:t>
            </a:r>
            <a:r>
              <a:rPr lang="hr-HR" sz="2000"/>
              <a:t>mu </a:t>
            </a:r>
            <a:r>
              <a:rPr lang="hr-HR" sz="2000" smtClean="0"/>
              <a:t>pokazali </a:t>
            </a:r>
            <a:r>
              <a:rPr lang="hr-HR" sz="2000" dirty="0"/>
              <a:t>kako se igra</a:t>
            </a:r>
          </a:p>
          <a:p>
            <a:r>
              <a:rPr lang="hr-HR" sz="2000" dirty="0"/>
              <a:t>recite: Evo ja ću prva/i!</a:t>
            </a:r>
          </a:p>
          <a:p>
            <a:r>
              <a:rPr lang="hr-HR" sz="2000" dirty="0"/>
              <a:t>izaberite jednu posudicu, npr: Ja ću žutu! Evo žuta (pokažite prstom).</a:t>
            </a:r>
          </a:p>
          <a:p>
            <a:r>
              <a:rPr lang="hr-HR" sz="2000" dirty="0"/>
              <a:t>podignite ju i oduševljeno komentirajte otkriveni predmet</a:t>
            </a:r>
          </a:p>
          <a:p>
            <a:r>
              <a:rPr lang="hr-HR" sz="2000" dirty="0"/>
              <a:t>komentirajte npr.: Aaaa to je ovca! Vidi ovcu! Beeee! Kako kaže ovca? </a:t>
            </a:r>
          </a:p>
          <a:p>
            <a:pPr marL="0" indent="0">
              <a:buNone/>
            </a:pPr>
            <a:r>
              <a:rPr lang="hr-HR" sz="2000" dirty="0"/>
              <a:t>(potaknite dijete da ponovi beeee), Gle ovca ima vunu. Ima roza vunu. i sl.</a:t>
            </a:r>
          </a:p>
          <a:p>
            <a:r>
              <a:rPr lang="hr-HR" sz="2000" dirty="0"/>
              <a:t>postavljajte djetetu pitanja vezana za ovcu (što jede, kako kaže, što nam daje, gdje živi i sl.)</a:t>
            </a:r>
          </a:p>
          <a:p>
            <a:r>
              <a:rPr lang="hr-HR" sz="2000" dirty="0"/>
              <a:t>glumite ovcu i potaknite dijete da Vas imitra</a:t>
            </a:r>
          </a:p>
          <a:p>
            <a:endParaRPr lang="hr-H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696" y="2165929"/>
            <a:ext cx="1761259" cy="234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90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55" y="609889"/>
            <a:ext cx="10515600" cy="6081856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recite: Sad ti! Ti si na redu!</a:t>
            </a:r>
          </a:p>
          <a:p>
            <a:r>
              <a:rPr lang="hr-HR" sz="2000" dirty="0"/>
              <a:t>potaknite dijete da ono izabere sljedeću posudicu, pitajte: Koja ti se sviđa? Koju ćeš boju?</a:t>
            </a:r>
          </a:p>
          <a:p>
            <a:r>
              <a:rPr lang="hr-HR" sz="2000" dirty="0"/>
              <a:t>pomognite djetetu, ako ne izabere samo</a:t>
            </a:r>
          </a:p>
          <a:p>
            <a:r>
              <a:rPr lang="hr-HR" sz="2000" dirty="0"/>
              <a:t>kada je izabralo i podiglo posudicu komentirajte otkriveni predmet</a:t>
            </a:r>
          </a:p>
          <a:p>
            <a:r>
              <a:rPr lang="hr-HR" sz="2000" dirty="0"/>
              <a:t>npr. Oooo to je robot! Našao/la si robota! To je plavi robot!</a:t>
            </a:r>
          </a:p>
          <a:p>
            <a:r>
              <a:rPr lang="hr-HR" sz="2000" dirty="0"/>
              <a:t>pitajte dijete: Što je to? Kakve je boje? Gdje mu je glava? Pokaži mi njegove ruke/noge/oči i sl.</a:t>
            </a:r>
          </a:p>
          <a:p>
            <a:r>
              <a:rPr lang="hr-HR" sz="2000" dirty="0"/>
              <a:t>glumite kako robot hoda i govori te potaknite dijete da Vas imitira</a:t>
            </a:r>
          </a:p>
          <a:p>
            <a:endParaRPr lang="hr-HR" sz="2000" dirty="0"/>
          </a:p>
          <a:p>
            <a:r>
              <a:rPr lang="hr-HR" sz="2000" dirty="0"/>
              <a:t>nastavite naizmjence do kraja, komentirajte predmete, </a:t>
            </a:r>
            <a:r>
              <a:rPr lang="hr-HR" sz="2000"/>
              <a:t>oponašajte životinje i vozila, </a:t>
            </a:r>
            <a:r>
              <a:rPr lang="hr-HR" sz="2000" dirty="0"/>
              <a:t>postavljajte pitanja (ali ne da/ne pitanja)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r>
              <a:rPr lang="hr-HR" sz="2000" dirty="0"/>
              <a:t>ako je dijete i dalje zainteresirano započnite igru opet, s drugim igračkama ili neka dijete samo sakrije igračke po svom izboru pa započnite igru ispočetka</a:t>
            </a:r>
          </a:p>
          <a:p>
            <a:r>
              <a:rPr lang="hr-HR" sz="2000" dirty="0"/>
              <a:t>ako je djetetu dosta, pohvalite ga i završite: Bravo! Sve smo otkrili! Gotovo!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498" y="1641734"/>
            <a:ext cx="1401294" cy="18683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34048" y="3947392"/>
            <a:ext cx="1192357" cy="15898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684" y="3947393"/>
            <a:ext cx="1192357" cy="1589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192490" y="4178442"/>
            <a:ext cx="1589809" cy="11923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53957" y="3947393"/>
            <a:ext cx="1216599" cy="162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344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POSUDICE SKRIVALICE</vt:lpstr>
      <vt:lpstr>CILJEVI</vt:lpstr>
      <vt:lpstr>POTREBNO</vt:lpstr>
      <vt:lpstr>UVOD</vt:lpstr>
      <vt:lpstr>IGRA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POSUDICE SKRIVALICE</dc:title>
  <dc:creator>Tvrtka</dc:creator>
  <cp:lastModifiedBy>Tvrtka</cp:lastModifiedBy>
  <cp:revision>12</cp:revision>
  <dcterms:created xsi:type="dcterms:W3CDTF">2020-03-30T16:24:26Z</dcterms:created>
  <dcterms:modified xsi:type="dcterms:W3CDTF">2020-04-03T16:59:18Z</dcterms:modified>
</cp:coreProperties>
</file>